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27/06/2011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/>
              <a:t>Section 6.3 Volume and Surface Area of Cylinders and Cones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a481d4bd8fdcad33681b94c2150fec594f4c7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</TotalTime>
  <Words>20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Section 6.3 Volume and Surface Area of Cylinders and Cones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1.1  Addition and Subtraction of Integers</dc:title>
  <dc:creator>Danny Young</dc:creator>
  <cp:lastModifiedBy>Danny Young</cp:lastModifiedBy>
  <cp:revision>7</cp:revision>
  <dcterms:created xsi:type="dcterms:W3CDTF">2011-06-27T16:11:13Z</dcterms:created>
  <dcterms:modified xsi:type="dcterms:W3CDTF">2011-06-27T17:00:39Z</dcterms:modified>
</cp:coreProperties>
</file>